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AC4AAD-A7FB-48AA-92E9-2322F8DA567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1C778F-0CAA-4093-B609-1E547A16D33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leco.ro/piese-de-schimb/lanturi/roti-de-lant-si-roti-dinta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Tranmisi prin lanturi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Lascu Stefania </a:t>
            </a:r>
          </a:p>
          <a:p>
            <a:r>
              <a:rPr lang="ro-RO" dirty="0"/>
              <a:t>Grapa Andreea </a:t>
            </a:r>
          </a:p>
          <a:p>
            <a:r>
              <a:rPr lang="ro-RO" dirty="0"/>
              <a:t>Gainar Marius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Lanț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dirty="0"/>
              <a:t>Un </a:t>
            </a:r>
            <a:r>
              <a:rPr lang="vi-VN" b="1" dirty="0"/>
              <a:t>lanț</a:t>
            </a:r>
            <a:r>
              <a:rPr lang="vi-VN" dirty="0"/>
              <a:t> reprezintă o serie de legături (verigi, plăci, zale, etc) conectate care sunt, de obicei, din metal. Un lanț poate consta din două sau mai multe legături .</a:t>
            </a:r>
            <a:endParaRPr lang="ro-RO" dirty="0"/>
          </a:p>
          <a:p>
            <a:pPr>
              <a:buNone/>
            </a:pPr>
            <a:r>
              <a:rPr lang="vi-VN" dirty="0"/>
              <a:t>Lanțurile pot fi și organe de mașini. Transmisiile prin lanț servesc la transmiterea mișcării și a momentului de torsiune între doi sau mai mulți arbori paraleli.</a:t>
            </a:r>
            <a:endParaRPr lang="en-US" dirty="0"/>
          </a:p>
        </p:txBody>
      </p:sp>
      <p:sp>
        <p:nvSpPr>
          <p:cNvPr id="16386" name="AutoShape 2" descr="Transmisii prin lant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Transmisii prin lant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0" name="Picture 6" descr="Transmisii prin lantur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714884"/>
            <a:ext cx="3929090" cy="16430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392" name="Picture 8" descr="Transmisii prin lanturi refer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643446"/>
            <a:ext cx="2857500" cy="17907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lanțuri</a:t>
            </a:r>
            <a:r>
              <a:rPr lang="en-US" dirty="0"/>
              <a:t> cu </a:t>
            </a:r>
            <a:r>
              <a:rPr lang="en-US" dirty="0" err="1"/>
              <a:t>bolțuri</a:t>
            </a:r>
            <a:r>
              <a:rPr lang="en-US" dirty="0"/>
              <a:t> (de tip Gall)</a:t>
            </a:r>
          </a:p>
          <a:p>
            <a:r>
              <a:rPr lang="en-US" dirty="0" err="1"/>
              <a:t>lanțuri</a:t>
            </a:r>
            <a:r>
              <a:rPr lang="en-US" dirty="0"/>
              <a:t> cu </a:t>
            </a:r>
            <a:r>
              <a:rPr lang="en-US" dirty="0" err="1"/>
              <a:t>bucșe</a:t>
            </a:r>
            <a:endParaRPr lang="en-US" dirty="0"/>
          </a:p>
          <a:p>
            <a:r>
              <a:rPr lang="en-US" dirty="0" err="1"/>
              <a:t>lanțuri</a:t>
            </a:r>
            <a:r>
              <a:rPr lang="en-US" dirty="0"/>
              <a:t> cu role cu </a:t>
            </a:r>
            <a:r>
              <a:rPr lang="en-US" dirty="0" err="1"/>
              <a:t>zale</a:t>
            </a:r>
            <a:r>
              <a:rPr lang="en-US" dirty="0"/>
              <a:t> </a:t>
            </a:r>
            <a:r>
              <a:rPr lang="en-US" dirty="0" err="1"/>
              <a:t>normale</a:t>
            </a:r>
            <a:endParaRPr lang="en-US" dirty="0"/>
          </a:p>
          <a:p>
            <a:r>
              <a:rPr lang="en-US" dirty="0" err="1"/>
              <a:t>lanțuri</a:t>
            </a:r>
            <a:r>
              <a:rPr lang="en-US" dirty="0"/>
              <a:t> cu role cu </a:t>
            </a:r>
            <a:r>
              <a:rPr lang="en-US" dirty="0" err="1"/>
              <a:t>zale</a:t>
            </a:r>
            <a:r>
              <a:rPr lang="en-US" dirty="0"/>
              <a:t> </a:t>
            </a:r>
            <a:r>
              <a:rPr lang="en-US" dirty="0" err="1"/>
              <a:t>lungi</a:t>
            </a:r>
            <a:endParaRPr lang="en-US" dirty="0"/>
          </a:p>
          <a:p>
            <a:r>
              <a:rPr lang="en-US" dirty="0" err="1"/>
              <a:t>lanțuri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conveioare</a:t>
            </a:r>
            <a:endParaRPr lang="en-US" dirty="0"/>
          </a:p>
          <a:p>
            <a:r>
              <a:rPr lang="en-US" dirty="0" err="1"/>
              <a:t>lanțuri</a:t>
            </a:r>
            <a:r>
              <a:rPr lang="en-US" dirty="0"/>
              <a:t> de </a:t>
            </a:r>
            <a:r>
              <a:rPr lang="en-US" dirty="0" err="1"/>
              <a:t>ridicat</a:t>
            </a:r>
            <a:endParaRPr lang="en-US" dirty="0"/>
          </a:p>
          <a:p>
            <a:r>
              <a:rPr lang="en-US" dirty="0" err="1"/>
              <a:t>lanțuri</a:t>
            </a:r>
            <a:r>
              <a:rPr lang="en-US" dirty="0"/>
              <a:t> de </a:t>
            </a:r>
            <a:r>
              <a:rPr lang="en-US" dirty="0" err="1"/>
              <a:t>variator</a:t>
            </a:r>
            <a:r>
              <a:rPr lang="en-US" dirty="0"/>
              <a:t> (PIV)</a:t>
            </a:r>
          </a:p>
          <a:p>
            <a:r>
              <a:rPr lang="en-US" dirty="0" err="1"/>
              <a:t>lanțuri</a:t>
            </a:r>
            <a:r>
              <a:rPr lang="en-US" dirty="0"/>
              <a:t> cu </a:t>
            </a:r>
            <a:r>
              <a:rPr lang="en-US" dirty="0" err="1"/>
              <a:t>eclise</a:t>
            </a:r>
            <a:r>
              <a:rPr lang="en-US" dirty="0"/>
              <a:t> </a:t>
            </a:r>
            <a:r>
              <a:rPr lang="en-US" dirty="0" err="1"/>
              <a:t>dințate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1000108"/>
            <a:ext cx="24906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/>
              <a:t>Clasificare</a:t>
            </a: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Rotile pentru 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>
                <a:hlinkClick r:id="rId2"/>
              </a:rPr>
              <a:t>Roțile de lanț sau pinioanele de lanț</a:t>
            </a:r>
            <a:r>
              <a:rPr lang="vi-VN" dirty="0"/>
              <a:t> sunt organe de mașini alcătuite din corpuri de rotație, prevăzute cu dantură exterioară și sunt fabricate în general din oțel C45. </a:t>
            </a:r>
            <a:endParaRPr lang="en-US" dirty="0"/>
          </a:p>
        </p:txBody>
      </p:sp>
      <p:pic>
        <p:nvPicPr>
          <p:cNvPr id="15362" name="Picture 2" descr="DEOSEBIRILE DINTRE DIFERITE TIPURI DE ROȚI DE LANȚ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500438"/>
            <a:ext cx="4282636" cy="3040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clasificare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- Roată lanț cu butuc</a:t>
            </a:r>
          </a:p>
          <a:p>
            <a:r>
              <a:rPr lang="vi-VN" dirty="0"/>
              <a:t>- Roată lanț tip disc</a:t>
            </a:r>
          </a:p>
          <a:p>
            <a:r>
              <a:rPr lang="vi-VN" dirty="0"/>
              <a:t>- Roată lanț pentru bucșă conică</a:t>
            </a:r>
          </a:p>
          <a:p>
            <a:r>
              <a:rPr lang="vi-VN" dirty="0"/>
              <a:t>- Roată lanț pentrul anțuri simple, duble sau triple</a:t>
            </a:r>
          </a:p>
          <a:p>
            <a:r>
              <a:rPr lang="vi-VN" dirty="0"/>
              <a:t>- Roată lanț cu dantură călită pentru o rezistență mai mare la uzură</a:t>
            </a:r>
          </a:p>
          <a:p>
            <a:r>
              <a:rPr lang="vi-VN" dirty="0"/>
              <a:t>- Roată de tensionare</a:t>
            </a:r>
          </a:p>
          <a:p>
            <a:r>
              <a:rPr lang="vi-VN" dirty="0"/>
              <a:t>- Roată dințată</a:t>
            </a:r>
          </a:p>
          <a:p>
            <a:r>
              <a:rPr lang="vi-VN" dirty="0"/>
              <a:t>- Cremalieră</a:t>
            </a:r>
          </a:p>
          <a:p>
            <a:endParaRPr lang="en-US" dirty="0"/>
          </a:p>
        </p:txBody>
      </p:sp>
      <p:pic>
        <p:nvPicPr>
          <p:cNvPr id="14338" name="Picture 2" descr="Cumpara Roti de lant si roti dintate de calitate|Livrare in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857232"/>
            <a:ext cx="2762240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Tipuri de lanturi si domeniile lor de utilizare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Transmisiile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lanturi</a:t>
            </a:r>
            <a:r>
              <a:rPr lang="en-US" dirty="0"/>
              <a:t> au o </a:t>
            </a:r>
            <a:r>
              <a:rPr lang="en-US" dirty="0" err="1"/>
              <a:t>arie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err="1"/>
              <a:t>larga</a:t>
            </a:r>
            <a:r>
              <a:rPr lang="en-US" dirty="0"/>
              <a:t> de </a:t>
            </a:r>
            <a:r>
              <a:rPr lang="en-US" dirty="0" err="1"/>
              <a:t>utilizare</a:t>
            </a:r>
            <a:r>
              <a:rPr lang="en-US" dirty="0"/>
              <a:t>, pot </a:t>
            </a:r>
            <a:r>
              <a:rPr lang="en-US" dirty="0" err="1"/>
              <a:t>fi</a:t>
            </a:r>
            <a:r>
              <a:rPr lang="en-US" dirty="0"/>
              <a:t> </a:t>
            </a:r>
            <a:r>
              <a:rPr lang="en-US" dirty="0" err="1"/>
              <a:t>intalnite</a:t>
            </a:r>
            <a:r>
              <a:rPr lang="en-US" dirty="0"/>
              <a:t> </a:t>
            </a:r>
            <a:r>
              <a:rPr lang="en-US" dirty="0" err="1"/>
              <a:t>atat</a:t>
            </a:r>
            <a:r>
              <a:rPr lang="en-US" dirty="0"/>
              <a:t> la </a:t>
            </a:r>
            <a:r>
              <a:rPr lang="en-US" dirty="0" err="1"/>
              <a:t>utilajele</a:t>
            </a:r>
            <a:r>
              <a:rPr lang="en-US" dirty="0"/>
              <a:t> </a:t>
            </a:r>
            <a:r>
              <a:rPr lang="en-US" dirty="0" err="1"/>
              <a:t>industriale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in </a:t>
            </a:r>
            <a:r>
              <a:rPr lang="en-US" dirty="0" err="1"/>
              <a:t>constructii</a:t>
            </a:r>
            <a:r>
              <a:rPr lang="en-US" dirty="0"/>
              <a:t>, cat </a:t>
            </a:r>
            <a:r>
              <a:rPr lang="en-US" dirty="0" err="1"/>
              <a:t>si</a:t>
            </a:r>
            <a:r>
              <a:rPr lang="en-US" dirty="0"/>
              <a:t> la </a:t>
            </a:r>
            <a:r>
              <a:rPr lang="en-US" dirty="0" err="1"/>
              <a:t>autovehicule</a:t>
            </a:r>
            <a:r>
              <a:rPr lang="en-US" dirty="0"/>
              <a:t>, </a:t>
            </a:r>
            <a:r>
              <a:rPr lang="en-US" dirty="0" err="1"/>
              <a:t>masini</a:t>
            </a:r>
            <a:r>
              <a:rPr lang="en-US" dirty="0"/>
              <a:t> </a:t>
            </a:r>
            <a:r>
              <a:rPr lang="en-US" dirty="0" err="1"/>
              <a:t>agricole</a:t>
            </a:r>
            <a:r>
              <a:rPr lang="en-US" dirty="0"/>
              <a:t>, </a:t>
            </a:r>
            <a:r>
              <a:rPr lang="en-US" dirty="0" err="1"/>
              <a:t>motociclete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chiar</a:t>
            </a:r>
            <a:r>
              <a:rPr lang="en-US" dirty="0"/>
              <a:t> </a:t>
            </a:r>
            <a:r>
              <a:rPr lang="en-US" dirty="0" err="1"/>
              <a:t>biciclete</a:t>
            </a:r>
            <a:r>
              <a:rPr lang="en-US" dirty="0"/>
              <a:t>.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din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domenii</a:t>
            </a:r>
            <a:r>
              <a:rPr lang="en-US" dirty="0"/>
              <a:t> de </a:t>
            </a:r>
            <a:r>
              <a:rPr lang="en-US" dirty="0" err="1"/>
              <a:t>utilizare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</a:t>
            </a:r>
            <a:r>
              <a:rPr lang="en-US" dirty="0" err="1"/>
              <a:t>anumite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lanturi</a:t>
            </a:r>
            <a:r>
              <a:rPr lang="en-US" dirty="0"/>
              <a:t>, care se impart in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categorii</a:t>
            </a:r>
            <a:r>
              <a:rPr lang="en-US" dirty="0"/>
              <a:t>, </a:t>
            </a:r>
            <a:r>
              <a:rPr lang="en-US" dirty="0" err="1"/>
              <a:t>dupa</a:t>
            </a:r>
            <a:r>
              <a:rPr lang="en-US" dirty="0"/>
              <a:t> cum </a:t>
            </a:r>
            <a:r>
              <a:rPr lang="en-US" dirty="0" err="1"/>
              <a:t>urmeaza</a:t>
            </a:r>
            <a:r>
              <a:rPr lang="en-US" dirty="0"/>
              <a:t>:</a:t>
            </a:r>
            <a:endParaRPr lang="ro-RO" dirty="0"/>
          </a:p>
          <a:p>
            <a:r>
              <a:rPr lang="en-US" sz="1800" dirty="0" err="1"/>
              <a:t>Lanturi</a:t>
            </a:r>
            <a:r>
              <a:rPr lang="en-US" sz="1800" dirty="0"/>
              <a:t> Gal – </a:t>
            </a:r>
            <a:r>
              <a:rPr lang="en-US" sz="1800" dirty="0" err="1"/>
              <a:t>sunt</a:t>
            </a:r>
            <a:r>
              <a:rPr lang="en-US" sz="1800" dirty="0"/>
              <a:t> </a:t>
            </a:r>
            <a:r>
              <a:rPr lang="en-US" sz="1800" dirty="0" err="1"/>
              <a:t>alcatuite</a:t>
            </a:r>
            <a:r>
              <a:rPr lang="en-US" sz="1800" dirty="0"/>
              <a:t> din </a:t>
            </a:r>
            <a:r>
              <a:rPr lang="en-US" sz="1800" dirty="0" err="1"/>
              <a:t>bolturi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eclise</a:t>
            </a:r>
            <a:r>
              <a:rPr lang="en-US" sz="1800" dirty="0"/>
              <a:t>, </a:t>
            </a:r>
            <a:r>
              <a:rPr lang="en-US" sz="1800" dirty="0" err="1"/>
              <a:t>fiind</a:t>
            </a:r>
            <a:r>
              <a:rPr lang="en-US" sz="1800" dirty="0"/>
              <a:t> </a:t>
            </a:r>
            <a:r>
              <a:rPr lang="en-US" sz="1800" dirty="0" err="1"/>
              <a:t>recomandate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sarcini</a:t>
            </a:r>
            <a:r>
              <a:rPr lang="en-US" sz="1800" dirty="0"/>
              <a:t> </a:t>
            </a:r>
            <a:r>
              <a:rPr lang="en-US" sz="1800" dirty="0" err="1"/>
              <a:t>mici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viteze</a:t>
            </a:r>
            <a:r>
              <a:rPr lang="en-US" sz="1800" dirty="0"/>
              <a:t> </a:t>
            </a:r>
            <a:r>
              <a:rPr lang="en-US" sz="1800" dirty="0" err="1"/>
              <a:t>reduse</a:t>
            </a:r>
            <a:r>
              <a:rPr lang="en-US" sz="1800" dirty="0"/>
              <a:t>, </a:t>
            </a:r>
            <a:r>
              <a:rPr lang="en-US" sz="1800" dirty="0" err="1"/>
              <a:t>deoarece</a:t>
            </a:r>
            <a:r>
              <a:rPr lang="en-US" sz="1800" dirty="0"/>
              <a:t> se </a:t>
            </a:r>
            <a:r>
              <a:rPr lang="en-US" sz="1800" dirty="0" err="1"/>
              <a:t>uzeaza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usor.Lanturi</a:t>
            </a:r>
            <a:r>
              <a:rPr lang="en-US" sz="1800" dirty="0"/>
              <a:t> cu </a:t>
            </a:r>
            <a:r>
              <a:rPr lang="en-US" sz="1800" dirty="0" err="1"/>
              <a:t>bucse</a:t>
            </a:r>
            <a:r>
              <a:rPr lang="en-US" sz="1800" dirty="0"/>
              <a:t> – in plus </a:t>
            </a:r>
            <a:r>
              <a:rPr lang="en-US" sz="1800" dirty="0" err="1"/>
              <a:t>fata</a:t>
            </a:r>
            <a:r>
              <a:rPr lang="en-US" sz="1800" dirty="0"/>
              <a:t> de </a:t>
            </a:r>
            <a:r>
              <a:rPr lang="en-US" sz="1800" dirty="0" err="1"/>
              <a:t>lanturile</a:t>
            </a:r>
            <a:r>
              <a:rPr lang="en-US" sz="1800" dirty="0"/>
              <a:t> Gal, </a:t>
            </a:r>
            <a:r>
              <a:rPr lang="en-US" sz="1800" dirty="0" err="1"/>
              <a:t>acesta</a:t>
            </a:r>
            <a:r>
              <a:rPr lang="en-US" sz="1800" dirty="0"/>
              <a:t> au in </a:t>
            </a:r>
            <a:r>
              <a:rPr lang="en-US" sz="1800" dirty="0" err="1"/>
              <a:t>componenta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bucse</a:t>
            </a:r>
            <a:r>
              <a:rPr lang="en-US" sz="1800" dirty="0"/>
              <a:t> </a:t>
            </a:r>
            <a:r>
              <a:rPr lang="en-US" sz="1800" dirty="0" err="1"/>
              <a:t>fiind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rezistente</a:t>
            </a:r>
            <a:r>
              <a:rPr lang="en-US" sz="1800" dirty="0"/>
              <a:t>, </a:t>
            </a:r>
            <a:r>
              <a:rPr lang="en-US" sz="1800" dirty="0" err="1"/>
              <a:t>ideale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sarcini</a:t>
            </a:r>
            <a:r>
              <a:rPr lang="en-US" sz="1800" dirty="0"/>
              <a:t> </a:t>
            </a:r>
            <a:r>
              <a:rPr lang="en-US" sz="1800" dirty="0" err="1"/>
              <a:t>medii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viteze</a:t>
            </a:r>
            <a:r>
              <a:rPr lang="en-US" sz="1800" dirty="0"/>
              <a:t> de </a:t>
            </a:r>
            <a:r>
              <a:rPr lang="en-US" sz="1800" dirty="0" err="1"/>
              <a:t>cel</a:t>
            </a:r>
            <a:r>
              <a:rPr lang="en-US" sz="1800" dirty="0"/>
              <a:t> </a:t>
            </a:r>
            <a:r>
              <a:rPr lang="en-US" sz="1800" dirty="0" err="1"/>
              <a:t>mult</a:t>
            </a:r>
            <a:r>
              <a:rPr lang="en-US" sz="1800" dirty="0"/>
              <a:t> 3 </a:t>
            </a:r>
            <a:r>
              <a:rPr lang="en-US" sz="1800" dirty="0" err="1"/>
              <a:t>metri</a:t>
            </a:r>
            <a:r>
              <a:rPr lang="en-US" sz="1800" dirty="0"/>
              <a:t> </a:t>
            </a:r>
            <a:r>
              <a:rPr lang="en-US" sz="1800" dirty="0" err="1"/>
              <a:t>pe</a:t>
            </a:r>
            <a:r>
              <a:rPr lang="en-US" sz="1800" dirty="0"/>
              <a:t> </a:t>
            </a:r>
            <a:r>
              <a:rPr lang="en-US" sz="1800" dirty="0" err="1"/>
              <a:t>secunda</a:t>
            </a:r>
            <a:r>
              <a:rPr lang="en-US" sz="18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avantaje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posibilitatea înlocuirii ușoare a lanțului</a:t>
            </a:r>
            <a:endParaRPr lang="ro-RO" dirty="0"/>
          </a:p>
          <a:p>
            <a:pPr>
              <a:buFontTx/>
              <a:buChar char="-"/>
            </a:pPr>
            <a:r>
              <a:rPr lang="vi-VN" dirty="0"/>
              <a:t>- încărcări relativ reduse pe arbori și realizarea unor rapoarte de transmitere medii;</a:t>
            </a:r>
            <a:endParaRPr lang="ro-RO" dirty="0"/>
          </a:p>
          <a:p>
            <a:pPr>
              <a:buFontTx/>
              <a:buChar char="-"/>
            </a:pPr>
            <a:r>
              <a:rPr lang="vi-VN" dirty="0"/>
              <a:t>- gabarit redus și lipsa alunecării;</a:t>
            </a:r>
            <a:endParaRPr lang="ro-RO" dirty="0"/>
          </a:p>
          <a:p>
            <a:pPr>
              <a:buFontTx/>
              <a:buChar char="-"/>
            </a:pPr>
            <a:r>
              <a:rPr lang="en-US" dirty="0"/>
              <a:t>- </a:t>
            </a:r>
            <a:r>
              <a:rPr lang="en-US" dirty="0" err="1"/>
              <a:t>posibilitatea</a:t>
            </a:r>
            <a:r>
              <a:rPr lang="en-US" dirty="0"/>
              <a:t> </a:t>
            </a:r>
            <a:r>
              <a:rPr lang="en-US" dirty="0" err="1"/>
              <a:t>folosirii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domeniu</a:t>
            </a:r>
            <a:r>
              <a:rPr lang="en-US" dirty="0"/>
              <a:t> </a:t>
            </a:r>
            <a:r>
              <a:rPr lang="en-US" dirty="0" err="1"/>
              <a:t>larg</a:t>
            </a:r>
            <a:r>
              <a:rPr lang="en-US" dirty="0"/>
              <a:t> de </a:t>
            </a:r>
            <a:r>
              <a:rPr lang="en-US" dirty="0" err="1"/>
              <a:t>distanțe</a:t>
            </a:r>
            <a:r>
              <a:rPr lang="en-US" dirty="0"/>
              <a:t>;</a:t>
            </a:r>
            <a:endParaRPr lang="ro-RO" dirty="0"/>
          </a:p>
          <a:p>
            <a:pPr>
              <a:buFontTx/>
              <a:buChar char="-"/>
            </a:pPr>
            <a:r>
              <a:rPr lang="en-US" dirty="0" err="1"/>
              <a:t>posibilitatea</a:t>
            </a:r>
            <a:r>
              <a:rPr lang="en-US" dirty="0"/>
              <a:t> </a:t>
            </a:r>
            <a:r>
              <a:rPr lang="en-US" dirty="0" err="1"/>
              <a:t>transmiterii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momente</a:t>
            </a:r>
            <a:r>
              <a:rPr lang="en-US" dirty="0"/>
              <a:t> de </a:t>
            </a:r>
            <a:r>
              <a:rPr lang="en-US" dirty="0" err="1"/>
              <a:t>torsiune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;</a:t>
            </a:r>
            <a:endParaRPr lang="ro-RO" dirty="0"/>
          </a:p>
          <a:p>
            <a:pPr>
              <a:buFontTx/>
              <a:buChar char="-"/>
            </a:pPr>
            <a:r>
              <a:rPr lang="it-IT" dirty="0"/>
              <a:t>- posibilitatea transmiterii mișcării la mai mulți arbori;</a:t>
            </a:r>
            <a:endParaRPr lang="en-US" dirty="0"/>
          </a:p>
        </p:txBody>
      </p:sp>
      <p:sp>
        <p:nvSpPr>
          <p:cNvPr id="21506" name="AutoShape 2" descr="blob:https://web.whatsapp.com/8096a22d-b055-4be5-ade4-fb47f4737fd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blob:https://web.whatsapp.com/8096a22d-b055-4be5-ade4-fb47f4737fd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blob:https://web.whatsapp.com/8096a22d-b055-4be5-ade4-fb47f4737fd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blob:https://web.whatsapp.com/8096a22d-b055-4be5-ade4-fb47f4737fd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 descr="blob:https://web.whatsapp.com/8096a22d-b055-4be5-ade4-fb47f4737fd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blob:https://web.whatsapp.com/8096a22d-b055-4be5-ade4-fb47f4737fd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blob:https://web.whatsapp.com/8096a22d-b055-4be5-ade4-fb47f4737fd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Transmisia puterii prin lanț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2" name="AutoShape 18" descr="Transmisia puterii prin lanț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4" name="AutoShape 20" descr="Transmisia puterii prin lanț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6" name="AutoShape 22" descr="Transmisia puterii prin lanț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8" name="AutoShape 24" descr="Transmisia puterii prin lanț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30" name="Picture 26" descr="Transmisia puterii prin lanțur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928670"/>
            <a:ext cx="2285984" cy="15227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dezavantaje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- neuniformitatea mișcării roții (roților) conduse poate produce vibrații și zgomot în funcționare;</a:t>
            </a:r>
            <a:endParaRPr lang="ro-RO" dirty="0"/>
          </a:p>
          <a:p>
            <a:r>
              <a:rPr lang="vi-VN" dirty="0"/>
              <a:t>- uzura inevitabilă în articulații, care duce la mărirea pasului, impunând-se folosirea dispozitivelor de întindere;</a:t>
            </a:r>
            <a:endParaRPr lang="ro-RO" dirty="0"/>
          </a:p>
          <a:p>
            <a:r>
              <a:rPr lang="vi-VN" dirty="0"/>
              <a:t>- necesită o precizie ridicată de montare și o întreținere pretențioasă, comparativ cu transmisiile prin curele.</a:t>
            </a:r>
            <a:endParaRPr lang="en-US" dirty="0"/>
          </a:p>
        </p:txBody>
      </p:sp>
      <p:sp>
        <p:nvSpPr>
          <p:cNvPr id="20482" name="AutoShape 2" descr="blob:https://web.whatsapp.com/20989026-1a28-4aa3-a768-b00dc535f98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Lanturi cu role si pinioane - Curele si lantur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500570"/>
            <a:ext cx="3881418" cy="21145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440</Words>
  <Application>Microsoft Office PowerPoint</Application>
  <PresentationFormat>Expunere pe ecran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Times New Roman</vt:lpstr>
      <vt:lpstr>Wingdings 2</vt:lpstr>
      <vt:lpstr>Flow</vt:lpstr>
      <vt:lpstr>Tranmisi prin lanturi</vt:lpstr>
      <vt:lpstr>Lanț </vt:lpstr>
      <vt:lpstr> </vt:lpstr>
      <vt:lpstr>Rotile pentru lant</vt:lpstr>
      <vt:lpstr>clasificare</vt:lpstr>
      <vt:lpstr>Tipuri de lanturi si domeniile lor de utilizare</vt:lpstr>
      <vt:lpstr>avantaje</vt:lpstr>
      <vt:lpstr>dezavantaje</vt:lpstr>
      <vt:lpstr>Prezentare PowerPoint</vt:lpstr>
      <vt:lpstr>Prezentare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Tranmisi prin lanturi</dc:title>
  <dc:creator>Stefania</dc:creator>
  <cp:lastModifiedBy>HP</cp:lastModifiedBy>
  <cp:revision>7</cp:revision>
  <dcterms:created xsi:type="dcterms:W3CDTF">2023-01-24T15:43:44Z</dcterms:created>
  <dcterms:modified xsi:type="dcterms:W3CDTF">2023-04-20T05:37:19Z</dcterms:modified>
</cp:coreProperties>
</file>